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364" r:id="rId2"/>
    <p:sldId id="350" r:id="rId3"/>
    <p:sldId id="349" r:id="rId4"/>
    <p:sldId id="367" r:id="rId5"/>
    <p:sldId id="368" r:id="rId6"/>
    <p:sldId id="374" r:id="rId7"/>
    <p:sldId id="353" r:id="rId8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706" autoAdjust="0"/>
  </p:normalViewPr>
  <p:slideViewPr>
    <p:cSldViewPr snapToGrid="0">
      <p:cViewPr>
        <p:scale>
          <a:sx n="84" d="100"/>
          <a:sy n="84" d="100"/>
        </p:scale>
        <p:origin x="360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12.12.2019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4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04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36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86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6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07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4809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10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08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13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09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12.12.2019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1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0" y="795660"/>
            <a:ext cx="9877777" cy="3144426"/>
          </a:xfrm>
        </p:spPr>
      </p:pic>
      <p:sp>
        <p:nvSpPr>
          <p:cNvPr id="6" name="Прямоугольник 5"/>
          <p:cNvSpPr/>
          <p:nvPr/>
        </p:nvSpPr>
        <p:spPr>
          <a:xfrm>
            <a:off x="3335941" y="4307566"/>
            <a:ext cx="5559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/>
              </a:rPr>
              <a:t>МО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/>
              </a:rPr>
              <a:t>«Город Покров» 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1467557"/>
            <a:ext cx="10261600" cy="4188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НАЦИОНАЛЬНОГО ПРОЕКТА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КОМФОРТНОЙ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СРЕДЫ»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25601" y="758925"/>
            <a:ext cx="1020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</a:rPr>
              <a:t>Благоустройство общественной территории 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</a:rPr>
              <a:t>по ул. 3-Интернационала 34-62а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/>
              </a:rPr>
              <a:t>ул. Больничный проезд  д.18 – ул. 3-Интернационала д.89</a:t>
            </a:r>
            <a:endParaRPr lang="ru-RU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1" y="157211"/>
            <a:ext cx="3182388" cy="1012024"/>
          </a:xfrm>
          <a:prstGeom prst="rect">
            <a:avLst/>
          </a:prstGeom>
        </p:spPr>
      </p:pic>
      <p:pic>
        <p:nvPicPr>
          <p:cNvPr id="7" name="Picture 2" descr="C:\Users\YULIA\AppData\Local\Temp\Rar$DIa0.22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8585"/>
            <a:ext cx="10668000" cy="40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711" y="187891"/>
            <a:ext cx="6615289" cy="109464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о проекте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95" y="1546578"/>
            <a:ext cx="11954393" cy="4120444"/>
          </a:xfrm>
        </p:spPr>
        <p:txBody>
          <a:bodyPr rtlCol="0">
            <a:normAutofit/>
          </a:bodyPr>
          <a:lstStyle/>
          <a:p>
            <a:pPr algn="just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Задача</a:t>
            </a:r>
            <a:r>
              <a:rPr lang="ru-RU" sz="3200" dirty="0">
                <a:solidFill>
                  <a:schemeClr val="tx2"/>
                </a:solidFill>
                <a:latin typeface="Helvetica Neue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Helvetica Neue"/>
              </a:rPr>
              <a:t>- </a:t>
            </a:r>
            <a:r>
              <a:rPr lang="ru-RU" sz="3200" b="1" dirty="0" smtClean="0">
                <a:latin typeface="+mj-lt"/>
              </a:rPr>
              <a:t>повышение </a:t>
            </a:r>
            <a:r>
              <a:rPr lang="ru-RU" sz="3200" b="1" dirty="0">
                <a:latin typeface="+mj-lt"/>
              </a:rPr>
              <a:t>уровня благоустройства </a:t>
            </a:r>
            <a:r>
              <a:rPr lang="ru-RU" sz="3200" b="1" dirty="0" smtClean="0">
                <a:latin typeface="+mj-lt"/>
              </a:rPr>
              <a:t>общественной территории в </a:t>
            </a:r>
            <a:r>
              <a:rPr lang="ru-RU" sz="3200" b="1" dirty="0">
                <a:latin typeface="+mj-lt"/>
              </a:rPr>
              <a:t>муниципальном образовании «Город Покров».</a:t>
            </a:r>
            <a:endParaRPr lang="ru-RU" sz="32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Цель проекта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Helvetica Neue"/>
              </a:rPr>
              <a:t>- </a:t>
            </a:r>
            <a:r>
              <a:rPr lang="ru-RU" sz="3200" b="1" dirty="0" smtClean="0">
                <a:latin typeface="Calibri Light" pitchFamily="34" charset="0"/>
              </a:rPr>
              <a:t>совершенствование </a:t>
            </a:r>
            <a:r>
              <a:rPr lang="ru-RU" sz="3200" b="1" dirty="0">
                <a:latin typeface="Calibri Light" pitchFamily="34" charset="0"/>
              </a:rPr>
              <a:t>внешнего облика, повышения уровня благоустройства и комфортности проживания в муниципальном образовании «Город Покров</a:t>
            </a:r>
            <a:r>
              <a:rPr lang="ru-RU" sz="3200" b="1" dirty="0" smtClean="0">
                <a:latin typeface="Calibri Light" pitchFamily="34" charset="0"/>
              </a:rPr>
              <a:t>».</a:t>
            </a:r>
          </a:p>
          <a:p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Финансирование</a:t>
            </a:r>
            <a:r>
              <a:rPr lang="ru-RU" sz="3200" dirty="0" smtClean="0">
                <a:solidFill>
                  <a:schemeClr val="tx2"/>
                </a:solidFill>
                <a:latin typeface="Helvetica Neue"/>
              </a:rPr>
              <a:t> – ориентировочная стоимость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Helvetica Neue"/>
              </a:rPr>
              <a:t>             5032,2  тыс. руб.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2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89867" y="137787"/>
            <a:ext cx="8510276" cy="70145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общественной территории в настоящее время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6" y="157210"/>
            <a:ext cx="3182388" cy="1012024"/>
          </a:xfrm>
          <a:prstGeom prst="rect">
            <a:avLst/>
          </a:prstGeom>
        </p:spPr>
      </p:pic>
      <p:pic>
        <p:nvPicPr>
          <p:cNvPr id="9" name="Picture 2" descr="C:\Users\YULIA\AppData\Local\Temp\Rar$DIa0.929\Интернационала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" y="1433689"/>
            <a:ext cx="3870305" cy="48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YULIA\AppData\Local\Temp\Rar$DIa0.594\Интернационала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90" y="1433689"/>
            <a:ext cx="3872088" cy="48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YULIA\AppData\Local\Temp\Rar$DIa0.316\Интернационала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8" y="1433689"/>
            <a:ext cx="3962400" cy="48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711" y="361244"/>
            <a:ext cx="8602597" cy="5386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мероприятия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0" y="145920"/>
            <a:ext cx="3182388" cy="1012024"/>
          </a:xfrm>
          <a:prstGeom prst="rect">
            <a:avLst/>
          </a:prstGeom>
        </p:spPr>
      </p:pic>
      <p:pic>
        <p:nvPicPr>
          <p:cNvPr id="6" name="Picture 2" descr="C:\Users\YULIA\AppData\Local\Temp\Rar$DIa0.877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1" y="1298222"/>
            <a:ext cx="5880970" cy="51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ULIA\AppData\Local\Temp\Rar$DIa1.108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44" y="1038578"/>
            <a:ext cx="5836356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E4EEF8">
                <a:lumMod val="27000"/>
                <a:lumOff val="73000"/>
              </a:srgbClr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1" y="179788"/>
            <a:ext cx="3182388" cy="101202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8" y="0"/>
            <a:ext cx="6443663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82</Words>
  <Application>Microsoft Office PowerPoint</Application>
  <PresentationFormat>Произвольный</PresentationFormat>
  <Paragraphs>14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ПЛАН  РЕАЛИЗАЦИИ НАЦИОНАЛЬНОГО ПРОЕКТА  «ФОРМИРОВАНИЕ КОМФОРТНОЙ  ГОРОДСКОЙ СРЕДЫ»  НА 2020 ГОД</vt:lpstr>
      <vt:lpstr>Презентация PowerPoint</vt:lpstr>
      <vt:lpstr>Общие сведения о проекте</vt:lpstr>
      <vt:lpstr>Вид общественной территории в настоящее время</vt:lpstr>
      <vt:lpstr>Планируемые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«Поселок Городищи» Петушинского района  владимирской области</dc:title>
  <dc:creator>Пользователь</dc:creator>
  <cp:lastModifiedBy>YULIA</cp:lastModifiedBy>
  <cp:revision>381</cp:revision>
  <cp:lastPrinted>2019-11-06T10:32:51Z</cp:lastPrinted>
  <dcterms:created xsi:type="dcterms:W3CDTF">2019-10-10T06:46:42Z</dcterms:created>
  <dcterms:modified xsi:type="dcterms:W3CDTF">2019-12-12T08:36:32Z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